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</p:sldIdLst>
  <p:sldSz cx="17538700" cy="20104100"/>
  <p:notesSz cx="17538700" cy="20104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2" roundtripDataSignature="AMtx7mjzcXUFYDG1Q3JKHxbav1POEdmc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1" d="100"/>
          <a:sy n="21" d="100"/>
        </p:scale>
        <p:origin x="2028" y="6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923700" y="1507800"/>
            <a:ext cx="11693050" cy="7539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8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0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1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3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5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9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1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2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4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7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8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9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0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1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2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3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4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5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6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7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8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9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0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1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2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3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4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5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6:notes"/>
          <p:cNvSpPr txBox="1">
            <a:spLocks noGrp="1"/>
          </p:cNvSpPr>
          <p:nvPr>
            <p:ph type="body" idx="1"/>
          </p:nvPr>
        </p:nvSpPr>
        <p:spPr>
          <a:xfrm>
            <a:off x="1753850" y="9549425"/>
            <a:ext cx="14030950" cy="9046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481638" y="1508125"/>
            <a:ext cx="6577012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8"/>
          <p:cNvSpPr txBox="1">
            <a:spLocks noGrp="1"/>
          </p:cNvSpPr>
          <p:nvPr>
            <p:ph type="ftr" idx="11"/>
          </p:nvPr>
        </p:nvSpPr>
        <p:spPr>
          <a:xfrm>
            <a:off x="5965317" y="18696814"/>
            <a:ext cx="5614416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8"/>
          <p:cNvSpPr txBox="1">
            <a:spLocks noGrp="1"/>
          </p:cNvSpPr>
          <p:nvPr>
            <p:ph type="dt" idx="10"/>
          </p:nvPr>
        </p:nvSpPr>
        <p:spPr>
          <a:xfrm>
            <a:off x="877252" y="18696814"/>
            <a:ext cx="4035361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8"/>
          <p:cNvSpPr txBox="1">
            <a:spLocks noGrp="1"/>
          </p:cNvSpPr>
          <p:nvPr>
            <p:ph type="sldNum" idx="12"/>
          </p:nvPr>
        </p:nvSpPr>
        <p:spPr>
          <a:xfrm>
            <a:off x="12632437" y="18696814"/>
            <a:ext cx="4035361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9"/>
          <p:cNvSpPr txBox="1">
            <a:spLocks noGrp="1"/>
          </p:cNvSpPr>
          <p:nvPr>
            <p:ph type="ctrTitle"/>
          </p:nvPr>
        </p:nvSpPr>
        <p:spPr>
          <a:xfrm>
            <a:off x="1315878" y="6232271"/>
            <a:ext cx="14913293" cy="4221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9"/>
          <p:cNvSpPr txBox="1">
            <a:spLocks noGrp="1"/>
          </p:cNvSpPr>
          <p:nvPr>
            <p:ph type="subTitle" idx="1"/>
          </p:nvPr>
        </p:nvSpPr>
        <p:spPr>
          <a:xfrm>
            <a:off x="2631757" y="11258296"/>
            <a:ext cx="12281535" cy="502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9"/>
          <p:cNvSpPr txBox="1">
            <a:spLocks noGrp="1"/>
          </p:cNvSpPr>
          <p:nvPr>
            <p:ph type="ftr" idx="11"/>
          </p:nvPr>
        </p:nvSpPr>
        <p:spPr>
          <a:xfrm>
            <a:off x="5965317" y="18696814"/>
            <a:ext cx="5614416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9"/>
          <p:cNvSpPr txBox="1">
            <a:spLocks noGrp="1"/>
          </p:cNvSpPr>
          <p:nvPr>
            <p:ph type="dt" idx="10"/>
          </p:nvPr>
        </p:nvSpPr>
        <p:spPr>
          <a:xfrm>
            <a:off x="877252" y="18696814"/>
            <a:ext cx="4035361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9"/>
          <p:cNvSpPr txBox="1">
            <a:spLocks noGrp="1"/>
          </p:cNvSpPr>
          <p:nvPr>
            <p:ph type="sldNum" idx="12"/>
          </p:nvPr>
        </p:nvSpPr>
        <p:spPr>
          <a:xfrm>
            <a:off x="12632437" y="18696814"/>
            <a:ext cx="4035361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0"/>
          <p:cNvSpPr txBox="1">
            <a:spLocks noGrp="1"/>
          </p:cNvSpPr>
          <p:nvPr>
            <p:ph type="title"/>
          </p:nvPr>
        </p:nvSpPr>
        <p:spPr>
          <a:xfrm>
            <a:off x="877252" y="804164"/>
            <a:ext cx="15790545" cy="321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0"/>
          <p:cNvSpPr txBox="1">
            <a:spLocks noGrp="1"/>
          </p:cNvSpPr>
          <p:nvPr>
            <p:ph type="body" idx="1"/>
          </p:nvPr>
        </p:nvSpPr>
        <p:spPr>
          <a:xfrm>
            <a:off x="877252" y="4623943"/>
            <a:ext cx="15790545" cy="13268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0"/>
          <p:cNvSpPr txBox="1">
            <a:spLocks noGrp="1"/>
          </p:cNvSpPr>
          <p:nvPr>
            <p:ph type="ftr" idx="11"/>
          </p:nvPr>
        </p:nvSpPr>
        <p:spPr>
          <a:xfrm>
            <a:off x="5965317" y="18696814"/>
            <a:ext cx="5614416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0"/>
          <p:cNvSpPr txBox="1">
            <a:spLocks noGrp="1"/>
          </p:cNvSpPr>
          <p:nvPr>
            <p:ph type="dt" idx="10"/>
          </p:nvPr>
        </p:nvSpPr>
        <p:spPr>
          <a:xfrm>
            <a:off x="877252" y="18696814"/>
            <a:ext cx="4035361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0"/>
          <p:cNvSpPr txBox="1">
            <a:spLocks noGrp="1"/>
          </p:cNvSpPr>
          <p:nvPr>
            <p:ph type="sldNum" idx="12"/>
          </p:nvPr>
        </p:nvSpPr>
        <p:spPr>
          <a:xfrm>
            <a:off x="12632437" y="18696814"/>
            <a:ext cx="4035361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1"/>
          <p:cNvSpPr txBox="1">
            <a:spLocks noGrp="1"/>
          </p:cNvSpPr>
          <p:nvPr>
            <p:ph type="title"/>
          </p:nvPr>
        </p:nvSpPr>
        <p:spPr>
          <a:xfrm>
            <a:off x="877252" y="804164"/>
            <a:ext cx="15790545" cy="321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1"/>
          <p:cNvSpPr txBox="1">
            <a:spLocks noGrp="1"/>
          </p:cNvSpPr>
          <p:nvPr>
            <p:ph type="body" idx="1"/>
          </p:nvPr>
        </p:nvSpPr>
        <p:spPr>
          <a:xfrm>
            <a:off x="877252" y="4623943"/>
            <a:ext cx="7632097" cy="13268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1"/>
          <p:cNvSpPr txBox="1">
            <a:spLocks noGrp="1"/>
          </p:cNvSpPr>
          <p:nvPr>
            <p:ph type="body" idx="2"/>
          </p:nvPr>
        </p:nvSpPr>
        <p:spPr>
          <a:xfrm>
            <a:off x="9035700" y="4623943"/>
            <a:ext cx="7632097" cy="13268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1"/>
          <p:cNvSpPr txBox="1">
            <a:spLocks noGrp="1"/>
          </p:cNvSpPr>
          <p:nvPr>
            <p:ph type="ftr" idx="11"/>
          </p:nvPr>
        </p:nvSpPr>
        <p:spPr>
          <a:xfrm>
            <a:off x="5965317" y="18696814"/>
            <a:ext cx="5614416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1"/>
          <p:cNvSpPr txBox="1">
            <a:spLocks noGrp="1"/>
          </p:cNvSpPr>
          <p:nvPr>
            <p:ph type="dt" idx="10"/>
          </p:nvPr>
        </p:nvSpPr>
        <p:spPr>
          <a:xfrm>
            <a:off x="877252" y="18696814"/>
            <a:ext cx="4035361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1"/>
          <p:cNvSpPr txBox="1">
            <a:spLocks noGrp="1"/>
          </p:cNvSpPr>
          <p:nvPr>
            <p:ph type="sldNum" idx="12"/>
          </p:nvPr>
        </p:nvSpPr>
        <p:spPr>
          <a:xfrm>
            <a:off x="12632437" y="18696814"/>
            <a:ext cx="4035361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2"/>
          <p:cNvSpPr txBox="1">
            <a:spLocks noGrp="1"/>
          </p:cNvSpPr>
          <p:nvPr>
            <p:ph type="title"/>
          </p:nvPr>
        </p:nvSpPr>
        <p:spPr>
          <a:xfrm>
            <a:off x="877252" y="804164"/>
            <a:ext cx="15790545" cy="321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2"/>
          <p:cNvSpPr txBox="1">
            <a:spLocks noGrp="1"/>
          </p:cNvSpPr>
          <p:nvPr>
            <p:ph type="ftr" idx="11"/>
          </p:nvPr>
        </p:nvSpPr>
        <p:spPr>
          <a:xfrm>
            <a:off x="5965317" y="18696814"/>
            <a:ext cx="5614416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2"/>
          <p:cNvSpPr txBox="1">
            <a:spLocks noGrp="1"/>
          </p:cNvSpPr>
          <p:nvPr>
            <p:ph type="dt" idx="10"/>
          </p:nvPr>
        </p:nvSpPr>
        <p:spPr>
          <a:xfrm>
            <a:off x="877252" y="18696814"/>
            <a:ext cx="4035361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2"/>
          <p:cNvSpPr txBox="1">
            <a:spLocks noGrp="1"/>
          </p:cNvSpPr>
          <p:nvPr>
            <p:ph type="sldNum" idx="12"/>
          </p:nvPr>
        </p:nvSpPr>
        <p:spPr>
          <a:xfrm>
            <a:off x="12632437" y="18696814"/>
            <a:ext cx="4035361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7"/>
          <p:cNvSpPr txBox="1">
            <a:spLocks noGrp="1"/>
          </p:cNvSpPr>
          <p:nvPr>
            <p:ph type="title"/>
          </p:nvPr>
        </p:nvSpPr>
        <p:spPr>
          <a:xfrm>
            <a:off x="877252" y="804164"/>
            <a:ext cx="15790545" cy="321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7"/>
          <p:cNvSpPr txBox="1">
            <a:spLocks noGrp="1"/>
          </p:cNvSpPr>
          <p:nvPr>
            <p:ph type="body" idx="1"/>
          </p:nvPr>
        </p:nvSpPr>
        <p:spPr>
          <a:xfrm>
            <a:off x="877252" y="4623943"/>
            <a:ext cx="15790545" cy="13268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7"/>
          <p:cNvSpPr txBox="1">
            <a:spLocks noGrp="1"/>
          </p:cNvSpPr>
          <p:nvPr>
            <p:ph type="ftr" idx="11"/>
          </p:nvPr>
        </p:nvSpPr>
        <p:spPr>
          <a:xfrm>
            <a:off x="5965317" y="18696814"/>
            <a:ext cx="5614416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7"/>
          <p:cNvSpPr txBox="1">
            <a:spLocks noGrp="1"/>
          </p:cNvSpPr>
          <p:nvPr>
            <p:ph type="dt" idx="10"/>
          </p:nvPr>
        </p:nvSpPr>
        <p:spPr>
          <a:xfrm>
            <a:off x="877252" y="18696814"/>
            <a:ext cx="4035361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7"/>
          <p:cNvSpPr txBox="1">
            <a:spLocks noGrp="1"/>
          </p:cNvSpPr>
          <p:nvPr>
            <p:ph type="sldNum" idx="12"/>
          </p:nvPr>
        </p:nvSpPr>
        <p:spPr>
          <a:xfrm>
            <a:off x="12632437" y="18696814"/>
            <a:ext cx="4035361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75" y="-170300"/>
            <a:ext cx="17540827" cy="2010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7600" y="9891095"/>
            <a:ext cx="8417971" cy="92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03250"/>
            <a:ext cx="17538700" cy="1866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750" y="0"/>
            <a:ext cx="15078075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0"/>
            <a:ext cx="157797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0"/>
            <a:ext cx="163131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8875" y="0"/>
            <a:ext cx="15078075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753870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5750" y="21937"/>
            <a:ext cx="11658600" cy="20096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0950" y="-6350"/>
            <a:ext cx="127317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8350" y="-27132"/>
            <a:ext cx="9052502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3750" y="0"/>
            <a:ext cx="13868400" cy="20089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750" y="8082"/>
            <a:ext cx="15240000" cy="20103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3150" y="14432"/>
            <a:ext cx="15551150" cy="20089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7550" y="0"/>
            <a:ext cx="137223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4350" y="-13277"/>
            <a:ext cx="11308556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30750" y="0"/>
            <a:ext cx="9278815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4750" y="0"/>
            <a:ext cx="1295400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753870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0"/>
            <a:ext cx="156273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5075" y="0"/>
            <a:ext cx="15078075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675" y="0"/>
            <a:ext cx="15078075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5075" y="0"/>
            <a:ext cx="15078075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753870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5075" y="0"/>
            <a:ext cx="15078075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675" y="0"/>
            <a:ext cx="15078075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675" y="0"/>
            <a:ext cx="15078075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0"/>
            <a:ext cx="137223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3750" y="14432"/>
            <a:ext cx="13868400" cy="20089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5075" y="0"/>
            <a:ext cx="15078075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505" y="0"/>
            <a:ext cx="1753870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7773" y="577"/>
            <a:ext cx="16230600" cy="1980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69850"/>
            <a:ext cx="15474950" cy="1972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1275" y="82550"/>
            <a:ext cx="15078075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0"/>
            <a:ext cx="150939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00" y="0"/>
            <a:ext cx="137223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0"/>
            <a:ext cx="144081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400" y="0"/>
            <a:ext cx="148653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7800" y="0"/>
            <a:ext cx="146367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123507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6550" y="0"/>
            <a:ext cx="1432560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3150" y="35214"/>
            <a:ext cx="15392400" cy="20068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47800"/>
            <a:ext cx="17151350" cy="1675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753870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88872" y="-166254"/>
            <a:ext cx="9046845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753870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753870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2200" y="0"/>
            <a:ext cx="113093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3350" y="278245"/>
            <a:ext cx="12579350" cy="1980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0"/>
            <a:ext cx="1440815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753870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8150" y="0"/>
            <a:ext cx="12115800" cy="201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3150" y="14432"/>
            <a:ext cx="15468600" cy="20089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3150" y="298450"/>
            <a:ext cx="15011400" cy="1980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0550" y="340253"/>
            <a:ext cx="6096000" cy="928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0"/>
            <a:ext cx="15170150" cy="2010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0550" y="340253"/>
            <a:ext cx="6096000" cy="928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677" y="5251450"/>
            <a:ext cx="17040873" cy="960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Custom</PresentationFormat>
  <Paragraphs>0</Paragraphs>
  <Slides>55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Deepak Dangwal</cp:lastModifiedBy>
  <cp:revision>1</cp:revision>
  <dcterms:created xsi:type="dcterms:W3CDTF">2024-11-05T13:14:45Z</dcterms:created>
  <dcterms:modified xsi:type="dcterms:W3CDTF">2025-10-24T11:31:36Z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2024-10-09T00:00:00Z</vt:filetime>
  </property>
  <property fmtid="{D5CDD505-2E9C-101B-9397-08002B2CF9AE}" pid="3" name="Creator">
    <vt:lpwstr>Adobe Acrobat 9.0</vt:lpwstr>
  </property>
  <property fmtid="{D5CDD505-2E9C-101B-9397-08002B2CF9AE}" pid="4" name="LastSaved">
    <vt:filetime>2024-11-05T00:00:00Z</vt:filetime>
  </property>
</Properties>
</file>